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9DD3-530A-44FC-8ED9-6D63351BC1FF}" type="datetimeFigureOut">
              <a:rPr lang="en-GB" smtClean="0"/>
              <a:pPr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41FE-D0CE-4BA2-82EC-B0D8269D53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stwater.co.uk/in-my-area/flooding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warwickshire.gov.uk/reporthighwayproble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.uk/guidance/owning-a-watercourse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cubbingtonparishcouncil.gov.uk/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enquiries@environment-agency.gov.uk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384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 smtClean="0"/>
              <a:t>Working for the Community</a:t>
            </a:r>
          </a:p>
          <a:p>
            <a:pPr algn="ctr"/>
            <a:r>
              <a:rPr lang="en-GB" sz="1200" b="1" i="1" dirty="0" smtClean="0"/>
              <a:t>Guidance for Residents in Times of Flood</a:t>
            </a:r>
            <a:endParaRPr lang="en-GB" sz="1200" b="1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55576" y="1052736"/>
          <a:ext cx="7272808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5"/>
                <a:gridCol w="1558460"/>
                <a:gridCol w="1335821"/>
                <a:gridCol w="3265342"/>
              </a:tblGrid>
              <a:tr h="398716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Who  Is Responsible?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Highways,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footpaths and verges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Problems with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Highway gully,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drains, ditches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Warwickshire County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Council - Highways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https://www.warwickshire.gov.uk/reporthighwayproblem</a:t>
                      </a:r>
                      <a:endParaRPr lang="en-GB" sz="800" b="1" i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centre (</a:t>
                      </a:r>
                      <a:r>
                        <a:rPr lang="en-GB" sz="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01926 </a:t>
                      </a:r>
                      <a:r>
                        <a:rPr lang="en-GB" sz="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412515)</a:t>
                      </a:r>
                      <a:endParaRPr lang="en-GB" sz="800" dirty="0"/>
                    </a:p>
                  </a:txBody>
                  <a:tcPr/>
                </a:tc>
              </a:tr>
              <a:tr h="472408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drains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sewers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Problems with pipes on private land from your  house to shared sewerage pipes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Homeowner, Landlord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Arrange for plumber</a:t>
                      </a:r>
                      <a:r>
                        <a:rPr lang="en-GB" sz="800" baseline="0" dirty="0" smtClean="0"/>
                        <a:t> or drainage contractor</a:t>
                      </a:r>
                      <a:endParaRPr lang="en-GB" sz="800" dirty="0"/>
                    </a:p>
                  </a:txBody>
                  <a:tcPr/>
                </a:tc>
              </a:tr>
              <a:tr h="622653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sewerage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pipes (laterals)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Issues with Shared sewers or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drainage pipes on both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and public land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Severn Trent Water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sewer flooding</a:t>
                      </a:r>
                    </a:p>
                    <a:p>
                      <a:r>
                        <a:rPr lang="en-GB" sz="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https://www.stwater.co.uk/in-my-area/flooding/</a:t>
                      </a:r>
                      <a:endParaRPr lang="en-GB" sz="8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hour Customer Operations Service Centre </a:t>
                      </a:r>
                    </a:p>
                    <a:p>
                      <a:r>
                        <a:rPr lang="en-GB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0800 783 4444. </a:t>
                      </a:r>
                      <a:endParaRPr lang="en-GB" sz="800" dirty="0"/>
                    </a:p>
                  </a:txBody>
                  <a:tcPr/>
                </a:tc>
              </a:tr>
              <a:tr h="724359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Foul and combined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sewers (surface water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highway drainage)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Much of </a:t>
                      </a:r>
                      <a:r>
                        <a:rPr lang="en-GB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Cubbington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served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combined sewers leading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pumping station(s) for onward transmission and treatment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Severn Trent Water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sewer flooding</a:t>
                      </a:r>
                    </a:p>
                    <a:p>
                      <a:r>
                        <a:rPr lang="en-GB" sz="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https://www.stwater.co.uk/in-my-area/flooding/</a:t>
                      </a:r>
                      <a:endParaRPr lang="en-GB" sz="8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hour Customer Operations Service Centre </a:t>
                      </a:r>
                    </a:p>
                    <a:p>
                      <a:r>
                        <a:rPr lang="en-GB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0800 783 4444. </a:t>
                      </a:r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</a:tr>
              <a:tr h="850335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Rivers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Pingle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Brook)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Maintenance,  vegetation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blockages, trees, fly tipping 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flooding risk  &amp; incidents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 Agency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 Agency emergency incident hotline for incidents or blockages to the watercourse which you believe to be an immediate flood risk - </a:t>
                      </a:r>
                      <a:r>
                        <a:rPr lang="en-GB" sz="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0800 80 70 60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Non-urgent,</a:t>
                      </a:r>
                      <a:r>
                        <a:rPr lang="en-GB" sz="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maintenance</a:t>
                      </a:r>
                      <a:r>
                        <a:rPr lang="en-GB" sz="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any other enquiries regarding the watercourse  - </a:t>
                      </a:r>
                      <a:r>
                        <a:rPr lang="en-GB" sz="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enquiries@environment-agency.gov.uk</a:t>
                      </a:r>
                      <a:endParaRPr lang="en-GB" sz="8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 08708 506 506</a:t>
                      </a:r>
                      <a:endParaRPr lang="en-GB" sz="800" dirty="0"/>
                    </a:p>
                  </a:txBody>
                  <a:tcPr/>
                </a:tc>
              </a:tr>
              <a:tr h="472408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Minor rivers, watercourses and drainage ditches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main river, often 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crossed by public footpaths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Warwick County Council,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private landowners,  Riparian Owners,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armers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a fault or issue on a right of way – 01926 413427</a:t>
                      </a:r>
                      <a:endParaRPr lang="en-GB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51520" y="5157192"/>
            <a:ext cx="403244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/>
              <a:t>As Residents you can help by ...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Toilets are for </a:t>
            </a:r>
            <a:r>
              <a:rPr lang="en-GB" sz="1000" dirty="0" err="1" smtClean="0"/>
              <a:t>poo</a:t>
            </a:r>
            <a:r>
              <a:rPr lang="en-GB" sz="1000" dirty="0" smtClean="0"/>
              <a:t> &amp; paper only.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 No fats, grease or oils down the drain.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Check drains, grates and </a:t>
            </a:r>
            <a:r>
              <a:rPr lang="en-GB" sz="1000" dirty="0" err="1" smtClean="0"/>
              <a:t>soakaways</a:t>
            </a:r>
            <a:r>
              <a:rPr lang="en-GB" sz="1000" dirty="0" smtClean="0"/>
              <a:t> are clear.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000" dirty="0" smtClean="0"/>
              <a:t>Report  potential problems with blocked road drains or any flooding  immediately and always get an incident number or reference.</a:t>
            </a:r>
            <a:endParaRPr lang="en-GB" sz="1000" dirty="0"/>
          </a:p>
        </p:txBody>
      </p:sp>
      <p:sp>
        <p:nvSpPr>
          <p:cNvPr id="1027" name="AutoShape 3" descr="People Meeting Single Word Volunteer Concept Stock Photo 258187883 | 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AutoShape 5" descr="Volunteers Needed! — WYCC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51520" y="6259378"/>
            <a:ext cx="2880320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err="1" smtClean="0"/>
              <a:t>Cubbington</a:t>
            </a:r>
            <a:r>
              <a:rPr lang="en-GB" sz="1000" b="1" dirty="0" smtClean="0"/>
              <a:t> Parish Council</a:t>
            </a:r>
          </a:p>
          <a:p>
            <a:r>
              <a:rPr lang="en-GB" sz="1000" b="1" dirty="0" smtClean="0"/>
              <a:t>Flood Prevention &amp; Maintenance Working Group  </a:t>
            </a:r>
            <a:r>
              <a:rPr lang="en-GB" sz="1000" b="1" dirty="0" smtClean="0">
                <a:hlinkClick r:id="rId5"/>
              </a:rPr>
              <a:t>https://cubbingtonparishcouncil.gov.uk/</a:t>
            </a:r>
            <a:r>
              <a:rPr lang="en-GB" sz="1000" dirty="0" smtClean="0"/>
              <a:t> </a:t>
            </a:r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0152" y="5013176"/>
            <a:ext cx="2987824" cy="163121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i="1" dirty="0" smtClean="0"/>
              <a:t>Does your property border the </a:t>
            </a:r>
            <a:r>
              <a:rPr lang="en-GB" sz="1000" b="1" i="1" dirty="0" err="1" smtClean="0"/>
              <a:t>Pingle</a:t>
            </a:r>
            <a:r>
              <a:rPr lang="en-GB" sz="1000" b="1" i="1" dirty="0" smtClean="0"/>
              <a:t> Brook?</a:t>
            </a:r>
          </a:p>
          <a:p>
            <a:endParaRPr lang="en-GB" sz="1000" i="1" dirty="0" smtClean="0"/>
          </a:p>
          <a:p>
            <a:r>
              <a:rPr lang="en-GB" sz="1000" i="1" dirty="0" smtClean="0"/>
              <a:t>Riparian landowners have responsibilities relating to the watercourse. A riparian landowner is anyone who owns a property, or land, alongside a natural watercourse and relates to the stretch of the watercourse which falls within or adjacent to the boundaries of their property. For more info please see</a:t>
            </a:r>
          </a:p>
          <a:p>
            <a:r>
              <a:rPr lang="en-GB" sz="1000" i="1" u="sng" dirty="0" smtClean="0">
                <a:hlinkClick r:id="rId6"/>
              </a:rPr>
              <a:t>https://www.gov.uk/guidance/owning-a-watercourse#owners-your-responsibilities</a:t>
            </a:r>
            <a:endParaRPr lang="en-GB" sz="1200" dirty="0"/>
          </a:p>
        </p:txBody>
      </p:sp>
      <p:pic>
        <p:nvPicPr>
          <p:cNvPr id="20" name="Picture 19" descr="Cubbington Parish Council | Parish Council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4320480" cy="62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Environment Agency logo - Integra Cleaning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8680"/>
            <a:ext cx="792088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4788024" y="188640"/>
            <a:ext cx="141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 partnership with</a:t>
            </a:r>
            <a:endParaRPr lang="en-GB" dirty="0"/>
          </a:p>
        </p:txBody>
      </p:sp>
      <p:pic>
        <p:nvPicPr>
          <p:cNvPr id="23" name="Picture 22" descr="Severn Trent Water Logo PNG Vector (EPS) Free Download"/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792088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WCC Logo – Warwickshire County Council"/>
          <p:cNvPicPr/>
          <p:nvPr/>
        </p:nvPicPr>
        <p:blipFill>
          <a:blip r:embed="rId1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864096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Warwick District Council Logo PNG Vector (AI) Free Download"/>
          <p:cNvPicPr/>
          <p:nvPr/>
        </p:nvPicPr>
        <p:blipFill>
          <a:blip r:embed="rId11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792087" cy="360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396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Willoughby Family</dc:creator>
  <cp:lastModifiedBy>Oem</cp:lastModifiedBy>
  <cp:revision>95</cp:revision>
  <dcterms:created xsi:type="dcterms:W3CDTF">2023-05-31T13:20:20Z</dcterms:created>
  <dcterms:modified xsi:type="dcterms:W3CDTF">2023-10-21T15:34:39Z</dcterms:modified>
</cp:coreProperties>
</file>